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78" y="-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81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0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63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5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34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03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83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99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11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15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60BB5-CF44-43BC-A17C-65FC99B0BFB2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788DC-BDBE-4E9E-844C-310B80572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8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7" y="553791"/>
            <a:ext cx="5795493" cy="4346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35" y="734097"/>
            <a:ext cx="5288922" cy="39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4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" y="264018"/>
            <a:ext cx="4288665" cy="3216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09" y="264018"/>
            <a:ext cx="3837902" cy="2878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1" y="3834683"/>
            <a:ext cx="3498761" cy="262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67" y="3747750"/>
            <a:ext cx="3730580" cy="27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6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3" y="193183"/>
            <a:ext cx="4516192" cy="3387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56" y="193182"/>
            <a:ext cx="4340182" cy="3255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2" y="4134118"/>
            <a:ext cx="2893453" cy="2170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09" y="3580327"/>
            <a:ext cx="4097629" cy="3073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95" y="3984401"/>
            <a:ext cx="3292699" cy="2469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94" y="193182"/>
            <a:ext cx="2750712" cy="20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4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0" y="267236"/>
            <a:ext cx="4490434" cy="3367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462" y="267236"/>
            <a:ext cx="4280080" cy="3210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0" y="3928058"/>
            <a:ext cx="3709113" cy="2781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61" y="3638282"/>
            <a:ext cx="4095481" cy="30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2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5" y="550571"/>
            <a:ext cx="3953814" cy="2965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96" y="225380"/>
            <a:ext cx="4207099" cy="3155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7" y="4056843"/>
            <a:ext cx="3498761" cy="2624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19" y="3515932"/>
            <a:ext cx="4219976" cy="31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3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" y="338069"/>
            <a:ext cx="4924022" cy="3693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05" y="338070"/>
            <a:ext cx="4924022" cy="3693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2" y="4172754"/>
            <a:ext cx="3460124" cy="2595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93" y="4398134"/>
            <a:ext cx="3279821" cy="2459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2" y="4196899"/>
            <a:ext cx="3427930" cy="25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Custom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valerie mohammadi</dc:creator>
  <cp:lastModifiedBy>Charity</cp:lastModifiedBy>
  <cp:revision>3</cp:revision>
  <dcterms:created xsi:type="dcterms:W3CDTF">2014-03-10T14:18:48Z</dcterms:created>
  <dcterms:modified xsi:type="dcterms:W3CDTF">2014-03-11T09:59:17Z</dcterms:modified>
</cp:coreProperties>
</file>